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6" embedTrueTypeFonts="1" saveSubsetFonts="1">
  <p:sldMasterIdLst>
    <p:sldMasterId id="2147483648" r:id="rId1"/>
  </p:sldMasterIdLst>
  <p:sldIdLst>
    <p:sldId id="281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1163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7392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3815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39853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82393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17836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2853944" y="2157476"/>
            <a:ext cx="89217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dirty="0"/>
              <a:t>Organelle</a:t>
            </a:r>
            <a:r>
              <a:rPr spc="-140" dirty="0"/>
              <a:t> </a:t>
            </a:r>
            <a:r>
              <a:rPr spc="-30" dirty="0"/>
              <a:t>Cross-</a:t>
            </a:r>
            <a:r>
              <a:rPr spc="-120" dirty="0"/>
              <a:t>Talk</a:t>
            </a:r>
            <a:r>
              <a:rPr spc="-140" dirty="0"/>
              <a:t> </a:t>
            </a:r>
            <a:r>
              <a:rPr dirty="0"/>
              <a:t>in</a:t>
            </a:r>
            <a:r>
              <a:rPr spc="-140" dirty="0"/>
              <a:t> </a:t>
            </a:r>
            <a:r>
              <a:rPr dirty="0"/>
              <a:t>Cellular</a:t>
            </a:r>
            <a:r>
              <a:rPr spc="-215" dirty="0"/>
              <a:t> </a:t>
            </a:r>
            <a:r>
              <a:rPr spc="-10" dirty="0"/>
              <a:t>Homeostasis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398393" y="2731516"/>
            <a:ext cx="7832852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marL="1270"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30" dirty="0">
                <a:latin typeface="Lato" panose="020F0502020204030203" pitchFamily="34" charset="0"/>
                <a:cs typeface="Lato" panose="020F0502020204030203" pitchFamily="34" charset="0"/>
              </a:rPr>
              <a:t>#OrgCrossSRC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19,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45" dirty="0">
                <a:latin typeface="Lato" panose="020F0502020204030203" pitchFamily="34" charset="0"/>
                <a:cs typeface="Lato" panose="020F0502020204030203" pitchFamily="34" charset="0"/>
              </a:rPr>
              <a:t>October</a:t>
            </a:r>
            <a:r>
              <a:rPr sz="2400" spc="-16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22,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</a:t>
            </a:r>
            <a:br>
              <a:rPr lang="en-US" sz="2400" spc="55" dirty="0">
                <a:latin typeface="Lato" panose="020F0502020204030203" pitchFamily="34" charset="0"/>
                <a:cs typeface="Lato" panose="020F0502020204030203" pitchFamily="34" charset="0"/>
              </a:rPr>
            </a:b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Crowne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Plaza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Melbourne-Oceanfront,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Melbourne,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30" dirty="0">
                <a:latin typeface="Lato" panose="020F0502020204030203" pitchFamily="34" charset="0"/>
                <a:cs typeface="Lato" panose="020F0502020204030203" pitchFamily="34" charset="0"/>
              </a:rPr>
              <a:t>FL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" algn="ctr">
              <a:lnSpc>
                <a:spcPct val="100000"/>
              </a:lnSpc>
              <a:spcBef>
                <a:spcPts val="1265"/>
              </a:spcBef>
            </a:pPr>
            <a:r>
              <a:rPr sz="2600" b="1" spc="-190" dirty="0">
                <a:latin typeface="Lato" panose="020F0502020204030203" pitchFamily="34" charset="0"/>
                <a:cs typeface="Lato" panose="020F0502020204030203" pitchFamily="34" charset="0"/>
              </a:rPr>
              <a:t>FASEB.org/organelle-</a:t>
            </a:r>
            <a:r>
              <a:rPr sz="2600" b="1" spc="-175" dirty="0">
                <a:latin typeface="Lato" panose="020F0502020204030203" pitchFamily="34" charset="0"/>
                <a:cs typeface="Lato" panose="020F0502020204030203" pitchFamily="34" charset="0"/>
              </a:rPr>
              <a:t>cross-</a:t>
            </a:r>
            <a:r>
              <a:rPr sz="2600" b="1" spc="-20" dirty="0">
                <a:latin typeface="Lato" panose="020F0502020204030203" pitchFamily="34" charset="0"/>
                <a:cs typeface="Lato" panose="020F0502020204030203" pitchFamily="34" charset="0"/>
              </a:rPr>
              <a:t>talk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3312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C1B905AA-3279-4CFD-9DEB-BD4924231D34}"/>
</file>

<file path=customXml/itemProps2.xml><?xml version="1.0" encoding="utf-8"?>
<ds:datastoreItem xmlns:ds="http://schemas.openxmlformats.org/officeDocument/2006/customXml" ds:itemID="{B206C113-A06E-4995-9112-10BAC22FE082}"/>
</file>

<file path=customXml/itemProps3.xml><?xml version="1.0" encoding="utf-8"?>
<ds:datastoreItem xmlns:ds="http://schemas.openxmlformats.org/officeDocument/2006/customXml" ds:itemID="{A97DDB25-1E0A-49BA-8E47-7CDA3EC222BF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Organelle Cross-Talk in Cellular Homeostasis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2</cp:revision>
  <dcterms:created xsi:type="dcterms:W3CDTF">2025-11-16T22:28:55Z</dcterms:created>
  <dcterms:modified xsi:type="dcterms:W3CDTF">2025-11-16T22:51:45Z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